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54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7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nia guyonnet" userId="ce5a8bfeb9df3912" providerId="LiveId" clId="{C7FF3829-F8D2-45B9-9F3A-295B6EA9CA0D}"/>
    <pc:docChg chg="modSld modMainMaster">
      <pc:chgData name="sonia guyonnet" userId="ce5a8bfeb9df3912" providerId="LiveId" clId="{C7FF3829-F8D2-45B9-9F3A-295B6EA9CA0D}" dt="2021-07-06T06:41:01.559" v="59" actId="20577"/>
      <pc:docMkLst>
        <pc:docMk/>
      </pc:docMkLst>
      <pc:sldChg chg="modSp mod modTransition">
        <pc:chgData name="sonia guyonnet" userId="ce5a8bfeb9df3912" providerId="LiveId" clId="{C7FF3829-F8D2-45B9-9F3A-295B6EA9CA0D}" dt="2021-07-06T06:41:01.559" v="59" actId="20577"/>
        <pc:sldMkLst>
          <pc:docMk/>
          <pc:sldMk cId="1699471383" sldId="256"/>
        </pc:sldMkLst>
        <pc:spChg chg="mod">
          <ac:chgData name="sonia guyonnet" userId="ce5a8bfeb9df3912" providerId="LiveId" clId="{C7FF3829-F8D2-45B9-9F3A-295B6EA9CA0D}" dt="2021-07-06T06:41:01.559" v="59" actId="20577"/>
          <ac:spMkLst>
            <pc:docMk/>
            <pc:sldMk cId="1699471383" sldId="256"/>
            <ac:spMk id="2" creationId="{1FEFB4C6-3A4D-42FC-B1CB-0A3794F4B4F3}"/>
          </ac:spMkLst>
        </pc:spChg>
      </pc:sldChg>
      <pc:sldChg chg="modTransition">
        <pc:chgData name="sonia guyonnet" userId="ce5a8bfeb9df3912" providerId="LiveId" clId="{C7FF3829-F8D2-45B9-9F3A-295B6EA9CA0D}" dt="2021-07-03T13:02:04.606" v="40"/>
        <pc:sldMkLst>
          <pc:docMk/>
          <pc:sldMk cId="3517913465" sldId="258"/>
        </pc:sldMkLst>
      </pc:sldChg>
      <pc:sldChg chg="modTransition">
        <pc:chgData name="sonia guyonnet" userId="ce5a8bfeb9df3912" providerId="LiveId" clId="{C7FF3829-F8D2-45B9-9F3A-295B6EA9CA0D}" dt="2021-07-03T13:02:04.606" v="40"/>
        <pc:sldMkLst>
          <pc:docMk/>
          <pc:sldMk cId="938437238" sldId="259"/>
        </pc:sldMkLst>
      </pc:sldChg>
      <pc:sldChg chg="modTransition">
        <pc:chgData name="sonia guyonnet" userId="ce5a8bfeb9df3912" providerId="LiveId" clId="{C7FF3829-F8D2-45B9-9F3A-295B6EA9CA0D}" dt="2021-07-03T13:02:04.606" v="40"/>
        <pc:sldMkLst>
          <pc:docMk/>
          <pc:sldMk cId="1978826964" sldId="260"/>
        </pc:sldMkLst>
      </pc:sldChg>
      <pc:sldChg chg="modTransition">
        <pc:chgData name="sonia guyonnet" userId="ce5a8bfeb9df3912" providerId="LiveId" clId="{C7FF3829-F8D2-45B9-9F3A-295B6EA9CA0D}" dt="2021-07-03T13:02:04.606" v="40"/>
        <pc:sldMkLst>
          <pc:docMk/>
          <pc:sldMk cId="1548053662" sldId="261"/>
        </pc:sldMkLst>
      </pc:sldChg>
      <pc:sldChg chg="modTransition">
        <pc:chgData name="sonia guyonnet" userId="ce5a8bfeb9df3912" providerId="LiveId" clId="{C7FF3829-F8D2-45B9-9F3A-295B6EA9CA0D}" dt="2021-07-03T13:02:04.606" v="40"/>
        <pc:sldMkLst>
          <pc:docMk/>
          <pc:sldMk cId="3901455505" sldId="262"/>
        </pc:sldMkLst>
      </pc:sldChg>
      <pc:sldMasterChg chg="modTransition modSldLayout">
        <pc:chgData name="sonia guyonnet" userId="ce5a8bfeb9df3912" providerId="LiveId" clId="{C7FF3829-F8D2-45B9-9F3A-295B6EA9CA0D}" dt="2021-07-03T13:02:04.606" v="40"/>
        <pc:sldMasterMkLst>
          <pc:docMk/>
          <pc:sldMasterMk cId="4027428257" sldId="2147483648"/>
        </pc:sldMasterMkLst>
        <pc:sldLayoutChg chg="modTransition">
          <pc:chgData name="sonia guyonnet" userId="ce5a8bfeb9df3912" providerId="LiveId" clId="{C7FF3829-F8D2-45B9-9F3A-295B6EA9CA0D}" dt="2021-07-03T13:02:04.606" v="40"/>
          <pc:sldLayoutMkLst>
            <pc:docMk/>
            <pc:sldMasterMk cId="4027428257" sldId="2147483648"/>
            <pc:sldLayoutMk cId="2438341048" sldId="2147483649"/>
          </pc:sldLayoutMkLst>
        </pc:sldLayoutChg>
        <pc:sldLayoutChg chg="modTransition">
          <pc:chgData name="sonia guyonnet" userId="ce5a8bfeb9df3912" providerId="LiveId" clId="{C7FF3829-F8D2-45B9-9F3A-295B6EA9CA0D}" dt="2021-07-03T13:02:04.606" v="40"/>
          <pc:sldLayoutMkLst>
            <pc:docMk/>
            <pc:sldMasterMk cId="4027428257" sldId="2147483648"/>
            <pc:sldLayoutMk cId="2198785543" sldId="2147483650"/>
          </pc:sldLayoutMkLst>
        </pc:sldLayoutChg>
        <pc:sldLayoutChg chg="modTransition">
          <pc:chgData name="sonia guyonnet" userId="ce5a8bfeb9df3912" providerId="LiveId" clId="{C7FF3829-F8D2-45B9-9F3A-295B6EA9CA0D}" dt="2021-07-03T13:02:04.606" v="40"/>
          <pc:sldLayoutMkLst>
            <pc:docMk/>
            <pc:sldMasterMk cId="4027428257" sldId="2147483648"/>
            <pc:sldLayoutMk cId="2401417300" sldId="2147483651"/>
          </pc:sldLayoutMkLst>
        </pc:sldLayoutChg>
        <pc:sldLayoutChg chg="modTransition">
          <pc:chgData name="sonia guyonnet" userId="ce5a8bfeb9df3912" providerId="LiveId" clId="{C7FF3829-F8D2-45B9-9F3A-295B6EA9CA0D}" dt="2021-07-03T13:02:04.606" v="40"/>
          <pc:sldLayoutMkLst>
            <pc:docMk/>
            <pc:sldMasterMk cId="4027428257" sldId="2147483648"/>
            <pc:sldLayoutMk cId="478445103" sldId="2147483652"/>
          </pc:sldLayoutMkLst>
        </pc:sldLayoutChg>
        <pc:sldLayoutChg chg="modTransition">
          <pc:chgData name="sonia guyonnet" userId="ce5a8bfeb9df3912" providerId="LiveId" clId="{C7FF3829-F8D2-45B9-9F3A-295B6EA9CA0D}" dt="2021-07-03T13:02:04.606" v="40"/>
          <pc:sldLayoutMkLst>
            <pc:docMk/>
            <pc:sldMasterMk cId="4027428257" sldId="2147483648"/>
            <pc:sldLayoutMk cId="1837567077" sldId="2147483653"/>
          </pc:sldLayoutMkLst>
        </pc:sldLayoutChg>
        <pc:sldLayoutChg chg="modTransition">
          <pc:chgData name="sonia guyonnet" userId="ce5a8bfeb9df3912" providerId="LiveId" clId="{C7FF3829-F8D2-45B9-9F3A-295B6EA9CA0D}" dt="2021-07-03T13:02:04.606" v="40"/>
          <pc:sldLayoutMkLst>
            <pc:docMk/>
            <pc:sldMasterMk cId="4027428257" sldId="2147483648"/>
            <pc:sldLayoutMk cId="3606075009" sldId="2147483654"/>
          </pc:sldLayoutMkLst>
        </pc:sldLayoutChg>
        <pc:sldLayoutChg chg="modTransition">
          <pc:chgData name="sonia guyonnet" userId="ce5a8bfeb9df3912" providerId="LiveId" clId="{C7FF3829-F8D2-45B9-9F3A-295B6EA9CA0D}" dt="2021-07-03T13:02:04.606" v="40"/>
          <pc:sldLayoutMkLst>
            <pc:docMk/>
            <pc:sldMasterMk cId="4027428257" sldId="2147483648"/>
            <pc:sldLayoutMk cId="608338595" sldId="2147483655"/>
          </pc:sldLayoutMkLst>
        </pc:sldLayoutChg>
        <pc:sldLayoutChg chg="modTransition">
          <pc:chgData name="sonia guyonnet" userId="ce5a8bfeb9df3912" providerId="LiveId" clId="{C7FF3829-F8D2-45B9-9F3A-295B6EA9CA0D}" dt="2021-07-03T13:02:04.606" v="40"/>
          <pc:sldLayoutMkLst>
            <pc:docMk/>
            <pc:sldMasterMk cId="4027428257" sldId="2147483648"/>
            <pc:sldLayoutMk cId="4258027242" sldId="2147483656"/>
          </pc:sldLayoutMkLst>
        </pc:sldLayoutChg>
        <pc:sldLayoutChg chg="modTransition">
          <pc:chgData name="sonia guyonnet" userId="ce5a8bfeb9df3912" providerId="LiveId" clId="{C7FF3829-F8D2-45B9-9F3A-295B6EA9CA0D}" dt="2021-07-03T13:02:04.606" v="40"/>
          <pc:sldLayoutMkLst>
            <pc:docMk/>
            <pc:sldMasterMk cId="4027428257" sldId="2147483648"/>
            <pc:sldLayoutMk cId="519109547" sldId="2147483657"/>
          </pc:sldLayoutMkLst>
        </pc:sldLayoutChg>
        <pc:sldLayoutChg chg="modTransition">
          <pc:chgData name="sonia guyonnet" userId="ce5a8bfeb9df3912" providerId="LiveId" clId="{C7FF3829-F8D2-45B9-9F3A-295B6EA9CA0D}" dt="2021-07-03T13:02:04.606" v="40"/>
          <pc:sldLayoutMkLst>
            <pc:docMk/>
            <pc:sldMasterMk cId="4027428257" sldId="2147483648"/>
            <pc:sldLayoutMk cId="2958766023" sldId="2147483658"/>
          </pc:sldLayoutMkLst>
        </pc:sldLayoutChg>
        <pc:sldLayoutChg chg="modTransition">
          <pc:chgData name="sonia guyonnet" userId="ce5a8bfeb9df3912" providerId="LiveId" clId="{C7FF3829-F8D2-45B9-9F3A-295B6EA9CA0D}" dt="2021-07-03T13:02:04.606" v="40"/>
          <pc:sldLayoutMkLst>
            <pc:docMk/>
            <pc:sldMasterMk cId="4027428257" sldId="2147483648"/>
            <pc:sldLayoutMk cId="384284994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20CE2F-49E7-40AE-911B-7364484FB1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5709B64-0C4C-473B-B656-C10BB96D9E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4E4B340-F24D-4B31-B1B1-68C096309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1390-E663-43DE-924E-987A08415031}" type="datetimeFigureOut">
              <a:rPr lang="fr-FR" smtClean="0"/>
              <a:t>06/07/2021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0A67EDE-ACB8-4CC8-AFD1-18435EF6B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25C8B6-F43C-45EA-8FA8-E94E86FF6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FEEE-D90F-43D2-A949-1AF96F889E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8341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75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072BF6-6594-4A61-8ED6-C85BC3A53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CAB7631-CEBD-4CFF-872B-5975F5DE80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86E0D4-A104-43E5-AE25-F50698CD5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1390-E663-43DE-924E-987A08415031}" type="datetimeFigureOut">
              <a:rPr lang="fr-FR" smtClean="0"/>
              <a:t>06/07/2021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872A48-E45E-4637-99E6-77AA2999A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9AC735B-E020-42F9-B548-3691B57A1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FEEE-D90F-43D2-A949-1AF96F889E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876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75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276747-CAE7-4517-8FFE-F4599A23A0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E5AF0D9-0862-4799-A966-52815C09F1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4EE26FF-3A9F-419F-BBBF-9A6C58DBF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1390-E663-43DE-924E-987A08415031}" type="datetimeFigureOut">
              <a:rPr lang="fr-FR" smtClean="0"/>
              <a:t>06/07/2021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0C9114-FD5E-458F-B076-B3714C926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E2F0BC-2EF4-4027-80FD-3069FD9A7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FEEE-D90F-43D2-A949-1AF96F889E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284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75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5CDDE6-8EA9-4A98-8915-24EC5028F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08D35AF-66A5-4FA6-80EF-E2425E73D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44D611-4044-482E-92D0-852793221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1390-E663-43DE-924E-987A08415031}" type="datetimeFigureOut">
              <a:rPr lang="fr-FR" smtClean="0"/>
              <a:t>06/07/2021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6353B0-6E70-41D5-8D40-75CCCC139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6DF617-3A53-4890-85BD-0B45EF3B9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FEEE-D90F-43D2-A949-1AF96F889E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8785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75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1B34AA-CE90-4B82-B9D2-AF6A3CEC9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9098C76-C426-44C6-92F4-B1DAB4F45F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DE32B6-356F-4CB8-9C33-03A85A257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1390-E663-43DE-924E-987A08415031}" type="datetimeFigureOut">
              <a:rPr lang="fr-FR" smtClean="0"/>
              <a:t>06/07/2021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EE09092-3280-4EBC-BD63-C1A04AB5B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CC959B-392C-4E90-8F4F-09FF6CDE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FEEE-D90F-43D2-A949-1AF96F889E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1417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75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1EDDFC-EC25-49AB-A583-7B6E68D0A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C42F6A-CA41-49F5-A5EB-B9FAD4AEF3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838526E-AED3-4A3F-8B31-EF0814FC57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2B30F81-AC97-4684-9320-A2A8DDA46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1390-E663-43DE-924E-987A08415031}" type="datetimeFigureOut">
              <a:rPr lang="fr-FR" smtClean="0"/>
              <a:t>06/07/2021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FCF220-36DC-4F58-8FAA-A453A09A8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5A8B7D4-688B-448C-9936-8F7E35F96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FEEE-D90F-43D2-A949-1AF96F889E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8445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75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536311-893A-4799-BB2F-E7CA52BB0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9A7B717-FCC0-4DA1-903B-BD213BED08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008FB56-D897-4A15-9222-436D3A4F8D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E5C226D-004D-4CBE-BFA0-3DB368F7D6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903269F-8D0D-4E61-8403-CA79AEB47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741C1ED-E3F6-4C0D-A1F0-1123A14B4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1390-E663-43DE-924E-987A08415031}" type="datetimeFigureOut">
              <a:rPr lang="fr-FR" smtClean="0"/>
              <a:t>06/07/2021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2AB298E-6CAD-46E1-BBED-E98263149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B051139-5C6F-4200-8625-15BD53D39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FEEE-D90F-43D2-A949-1AF96F889E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7567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75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9608E4-85B6-42B7-BF98-AC0034ED5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37DD1EA-A6F7-4E9E-9E02-FEF6095E0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1390-E663-43DE-924E-987A08415031}" type="datetimeFigureOut">
              <a:rPr lang="fr-FR" smtClean="0"/>
              <a:t>06/07/2021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22E7614-C1ED-4940-BA25-1E109FCD1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BDA515D-05AD-402A-8052-361639ABB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FEEE-D90F-43D2-A949-1AF96F889E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6075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75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4868909-0015-43E2-A187-729DE9D21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1390-E663-43DE-924E-987A08415031}" type="datetimeFigureOut">
              <a:rPr lang="fr-FR" smtClean="0"/>
              <a:t>06/07/2021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76E6CFC-57D3-4EBD-BD52-6DA0167D9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9D5F931-2710-468D-B60E-EB5A90FAB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FEEE-D90F-43D2-A949-1AF96F889E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8338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75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9D2416-4698-4D6C-9BC8-6E784A8CF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DD916D-B42A-441E-B164-61BB0E0F8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0E10D16-1617-419C-A008-AB37392107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E2D9955-D652-4814-9815-3640C4CEC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1390-E663-43DE-924E-987A08415031}" type="datetimeFigureOut">
              <a:rPr lang="fr-FR" smtClean="0"/>
              <a:t>06/07/2021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1F8EAE6-521D-4428-9225-D2446FE85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2D1BABF-BF31-47C8-8316-D103446A1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FEEE-D90F-43D2-A949-1AF96F889E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027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75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031F0E-C2D6-4E1F-853D-051DBB3E9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912FDDF-F705-4B6B-A44D-E96263EE08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F1CD1B2-C1DF-43EE-BDFA-B4325182AF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F00D0FB-DF7B-4A13-A0CE-CAB25788E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1390-E663-43DE-924E-987A08415031}" type="datetimeFigureOut">
              <a:rPr lang="fr-FR" smtClean="0"/>
              <a:t>06/07/2021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E92532C-D522-4315-885B-8DB69A5E4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A71AFFB-767F-4361-8005-52FD75AA6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FEEE-D90F-43D2-A949-1AF96F889E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9109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75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BCCD318-A032-4F1F-854C-B078E8F18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75ADF62-9BAF-4FB5-812C-A7DEBE0710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39639C0-7A22-4689-A469-A132C9653F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71390-E663-43DE-924E-987A08415031}" type="datetimeFigureOut">
              <a:rPr lang="fr-FR" smtClean="0"/>
              <a:t>06/07/2021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644A99-8AA7-4616-9846-394C95D2B8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30134A-41E1-42F6-8A3C-787F192200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6FEEE-D90F-43D2-A949-1AF96F889E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428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0750"/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EFB4C6-3A4D-42FC-B1CB-0A3794F4B4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Commission </a:t>
            </a:r>
            <a:br>
              <a:rPr lang="fr-FR" dirty="0"/>
            </a:br>
            <a:r>
              <a:rPr lang="fr-FR" dirty="0"/>
              <a:t>Sécurité- Prévention</a:t>
            </a:r>
            <a:br>
              <a:rPr lang="fr-FR" dirty="0"/>
            </a:br>
            <a:r>
              <a:rPr lang="fr-FR" dirty="0" err="1"/>
              <a:t>CoSP</a:t>
            </a:r>
            <a:r>
              <a:rPr lang="fr-FR" dirty="0"/>
              <a:t> (AG </a:t>
            </a:r>
            <a:r>
              <a:rPr lang="fr-FR" dirty="0" err="1"/>
              <a:t>ACOL</a:t>
            </a:r>
            <a:r>
              <a:rPr lang="fr-FR"/>
              <a:t> 03/07/21)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AD8E5ED-E67B-4D3F-B58F-EDBE35C863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9471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75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274A94-BDBF-4F56-A9FF-BF3CFA202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Contexte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1B2AA9-0571-497F-8A51-BA476C044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151" y="1825625"/>
            <a:ext cx="11327363" cy="4351338"/>
          </a:xfrm>
        </p:spPr>
        <p:txBody>
          <a:bodyPr/>
          <a:lstStyle/>
          <a:p>
            <a:r>
              <a:rPr lang="fr-FR" dirty="0"/>
              <a:t>Réglementation EASA (</a:t>
            </a:r>
            <a:r>
              <a:rPr lang="fr-FR" dirty="0" err="1"/>
              <a:t>European</a:t>
            </a:r>
            <a:r>
              <a:rPr lang="fr-FR" dirty="0"/>
              <a:t> union Aviation </a:t>
            </a:r>
            <a:r>
              <a:rPr lang="fr-FR" dirty="0" err="1"/>
              <a:t>Safety</a:t>
            </a:r>
            <a:r>
              <a:rPr lang="fr-FR" dirty="0"/>
              <a:t> Agency) :</a:t>
            </a:r>
          </a:p>
          <a:p>
            <a:pPr lvl="1"/>
            <a:r>
              <a:rPr lang="fr-FR" dirty="0"/>
              <a:t>Passage de l’ACOL en DTO (</a:t>
            </a:r>
            <a:r>
              <a:rPr lang="fr-FR" dirty="0" err="1"/>
              <a:t>Declared</a:t>
            </a:r>
            <a:r>
              <a:rPr lang="fr-FR" dirty="0"/>
              <a:t> Training </a:t>
            </a:r>
            <a:r>
              <a:rPr lang="fr-FR" dirty="0" err="1"/>
              <a:t>Organization</a:t>
            </a:r>
            <a:r>
              <a:rPr lang="fr-FR" dirty="0"/>
              <a:t>) </a:t>
            </a:r>
          </a:p>
          <a:p>
            <a:pPr lvl="1"/>
            <a:r>
              <a:rPr lang="fr-FR" dirty="0"/>
              <a:t>Création de la </a:t>
            </a:r>
            <a:r>
              <a:rPr lang="fr-FR" dirty="0" err="1"/>
              <a:t>CoSP</a:t>
            </a:r>
            <a:endParaRPr lang="fr-FR" dirty="0"/>
          </a:p>
          <a:p>
            <a:pPr lvl="1"/>
            <a:endParaRPr lang="fr-FR" dirty="0"/>
          </a:p>
          <a:p>
            <a:r>
              <a:rPr lang="fr-FR" dirty="0"/>
              <a:t>Mise en place à l’ACOL en septembre 2020</a:t>
            </a:r>
          </a:p>
          <a:p>
            <a:pPr lvl="1"/>
            <a:r>
              <a:rPr lang="fr-FR" dirty="0"/>
              <a:t>CPS (Correspondant Prévention Sécurité): Éric </a:t>
            </a:r>
            <a:r>
              <a:rPr lang="fr-FR" cap="all" dirty="0"/>
              <a:t>Marcellin</a:t>
            </a:r>
          </a:p>
          <a:p>
            <a:pPr lvl="1"/>
            <a:r>
              <a:rPr lang="fr-FR" cap="all" dirty="0"/>
              <a:t>M</a:t>
            </a:r>
            <a:r>
              <a:rPr lang="fr-FR" dirty="0"/>
              <a:t>embres: Alain AVOL; Philippe BERCHOFF; Marie Claude DUVAL-BERCHOFF</a:t>
            </a:r>
          </a:p>
          <a:p>
            <a:pPr lvl="1"/>
            <a:r>
              <a:rPr lang="fr-FR" cap="all" dirty="0"/>
              <a:t>R</a:t>
            </a:r>
            <a:r>
              <a:rPr lang="fr-FR" dirty="0"/>
              <a:t>esponsable pédagogique: Guillaume GROISIL</a:t>
            </a:r>
          </a:p>
          <a:p>
            <a:pPr lvl="1"/>
            <a:r>
              <a:rPr lang="fr-FR" dirty="0"/>
              <a:t>Président: Dominique CATON</a:t>
            </a:r>
          </a:p>
        </p:txBody>
      </p:sp>
    </p:spTree>
    <p:extLst>
      <p:ext uri="{BB962C8B-B14F-4D97-AF65-F5344CB8AC3E}">
        <p14:creationId xmlns:p14="http://schemas.microsoft.com/office/powerpoint/2010/main" val="3517913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75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78301D-205D-46C6-8961-22391BC15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Missions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8CA4FE-39F1-4BC3-8F86-02CCE14A4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51648"/>
          </a:xfrm>
        </p:spPr>
        <p:txBody>
          <a:bodyPr>
            <a:normAutofit/>
          </a:bodyPr>
          <a:lstStyle/>
          <a:p>
            <a:r>
              <a:rPr lang="fr-FR" dirty="0"/>
              <a:t>Promouvoir la sécurité par la diffusion d’informations pertinentes</a:t>
            </a:r>
          </a:p>
          <a:p>
            <a:r>
              <a:rPr lang="fr-FR" dirty="0"/>
              <a:t>Participer à l’analyse des dysfonctionnements et des incidents</a:t>
            </a:r>
          </a:p>
          <a:p>
            <a:r>
              <a:rPr lang="fr-FR" dirty="0"/>
              <a:t>Tenir la liste des incidents</a:t>
            </a:r>
          </a:p>
          <a:p>
            <a:r>
              <a:rPr lang="fr-FR" dirty="0"/>
              <a:t>Mettre en place les plans d’action et leurs suivis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588C215-15E7-45C4-B6CB-1F49980D7AFD}"/>
              </a:ext>
            </a:extLst>
          </p:cNvPr>
          <p:cNvSpPr txBox="1"/>
          <p:nvPr/>
        </p:nvSpPr>
        <p:spPr>
          <a:xfrm>
            <a:off x="838200" y="5141167"/>
            <a:ext cx="10515600" cy="830997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fr-FR" sz="2400" b="1" dirty="0"/>
              <a:t>Le CPS ne dispose d’aucun moyen coercitif qui serait incompatible avec sa mission d’animateur</a:t>
            </a:r>
          </a:p>
        </p:txBody>
      </p:sp>
    </p:spTree>
    <p:extLst>
      <p:ext uri="{BB962C8B-B14F-4D97-AF65-F5344CB8AC3E}">
        <p14:creationId xmlns:p14="http://schemas.microsoft.com/office/powerpoint/2010/main" val="938437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75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A4A057-1595-45F7-9241-B865865D4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Moyens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A2D256-9AA7-4EDC-8123-B30B13AD6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Compte-rendu du pilote vers la </a:t>
            </a:r>
            <a:r>
              <a:rPr lang="fr-FR" dirty="0" err="1"/>
              <a:t>CoSP</a:t>
            </a:r>
            <a:r>
              <a:rPr lang="fr-FR" dirty="0"/>
              <a:t> </a:t>
            </a:r>
          </a:p>
          <a:p>
            <a:pPr lvl="1"/>
            <a:r>
              <a:rPr lang="fr-FR" dirty="0"/>
              <a:t>ou à défaut un instructeur et/ou le président</a:t>
            </a:r>
          </a:p>
          <a:p>
            <a:r>
              <a:rPr lang="fr-FR" dirty="0"/>
              <a:t>Retour </a:t>
            </a:r>
            <a:r>
              <a:rPr lang="fr-FR" dirty="0" err="1"/>
              <a:t>d’EXpérience</a:t>
            </a:r>
            <a:r>
              <a:rPr lang="fr-FR" dirty="0"/>
              <a:t> (REX)</a:t>
            </a:r>
          </a:p>
          <a:p>
            <a:pPr lvl="1"/>
            <a:r>
              <a:rPr lang="fr-FR" dirty="0"/>
              <a:t>FFA</a:t>
            </a:r>
          </a:p>
          <a:p>
            <a:r>
              <a:rPr lang="fr-FR" dirty="0"/>
              <a:t>Compte-Rendu d’Événement de Sécurité Aviation Générale (CRESAG)</a:t>
            </a:r>
          </a:p>
          <a:p>
            <a:pPr lvl="1"/>
            <a:r>
              <a:rPr lang="fr-FR" dirty="0"/>
              <a:t>DSAC </a:t>
            </a:r>
            <a:r>
              <a:rPr lang="fr-FR" dirty="0">
                <a:sym typeface="Wingdings" panose="05000000000000000000" pitchFamily="2" charset="2"/>
              </a:rPr>
              <a:t> EASA</a:t>
            </a:r>
            <a:endParaRPr lang="fr-FR" dirty="0"/>
          </a:p>
          <a:p>
            <a:r>
              <a:rPr lang="fr-FR" dirty="0"/>
              <a:t>Publications de sécurité</a:t>
            </a:r>
          </a:p>
          <a:p>
            <a:pPr lvl="1"/>
            <a:r>
              <a:rPr lang="fr-FR" dirty="0"/>
              <a:t>Internes à l’Aéroclub: création de documents accessibles sur le site ACOL</a:t>
            </a:r>
          </a:p>
          <a:p>
            <a:pPr lvl="1"/>
            <a:r>
              <a:rPr lang="fr-FR" dirty="0"/>
              <a:t>Veille des publications</a:t>
            </a:r>
          </a:p>
          <a:p>
            <a:pPr lvl="2"/>
            <a:r>
              <a:rPr lang="fr-FR" dirty="0"/>
              <a:t>DSAC </a:t>
            </a:r>
          </a:p>
          <a:p>
            <a:pPr lvl="2"/>
            <a:r>
              <a:rPr lang="fr-FR" dirty="0"/>
              <a:t>FFA</a:t>
            </a:r>
          </a:p>
          <a:p>
            <a:pPr lvl="2"/>
            <a:r>
              <a:rPr lang="fr-FR" dirty="0"/>
              <a:t>FFPLUM</a:t>
            </a:r>
          </a:p>
        </p:txBody>
      </p:sp>
    </p:spTree>
    <p:extLst>
      <p:ext uri="{BB962C8B-B14F-4D97-AF65-F5344CB8AC3E}">
        <p14:creationId xmlns:p14="http://schemas.microsoft.com/office/powerpoint/2010/main" val="1978826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75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E5652A-575E-4F80-905F-DC006224B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Actions </a:t>
            </a:r>
            <a:r>
              <a:rPr lang="fr-FR" dirty="0" err="1"/>
              <a:t>CoSP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77C27F-A1DB-442E-89D4-0059BE319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Publications internes: 3</a:t>
            </a:r>
          </a:p>
          <a:p>
            <a:r>
              <a:rPr lang="fr-FR" dirty="0"/>
              <a:t>« AéroDiagnostic » FFA</a:t>
            </a:r>
          </a:p>
          <a:p>
            <a:r>
              <a:rPr lang="fr-FR" dirty="0"/>
              <a:t>Abonnement des pilotes aux publications REX locales et nationales</a:t>
            </a:r>
          </a:p>
          <a:p>
            <a:r>
              <a:rPr lang="fr-FR" dirty="0"/>
              <a:t>Traitement des incidents, REX et CRESAG: 14 événements</a:t>
            </a:r>
          </a:p>
          <a:p>
            <a:pPr lvl="1"/>
            <a:r>
              <a:rPr lang="fr-FR" dirty="0"/>
              <a:t>6 REX</a:t>
            </a:r>
          </a:p>
          <a:p>
            <a:pPr lvl="1"/>
            <a:r>
              <a:rPr lang="fr-FR" dirty="0"/>
              <a:t>5 CRESAG</a:t>
            </a:r>
          </a:p>
          <a:p>
            <a:pPr lvl="1"/>
            <a:r>
              <a:rPr lang="fr-FR" dirty="0"/>
              <a:t>3 déclarations AFIS ou TWR, dont Compte-Rendu Événement Sécurité Navigation Aérienne (CRESNA), Brigade de Gendarmerie des Transports Aériens (BGTA)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8053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75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1706A4-78C7-466B-8EA4-CD3D808BE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DCC9C83-948B-449D-94EC-A091B6866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80857"/>
          </a:xfrm>
        </p:spPr>
        <p:txBody>
          <a:bodyPr/>
          <a:lstStyle/>
          <a:p>
            <a:r>
              <a:rPr lang="fr-FR" dirty="0"/>
              <a:t>Le REX est à l’initiative du pilote, volontaire, « désidentifié »</a:t>
            </a:r>
          </a:p>
          <a:p>
            <a:r>
              <a:rPr lang="fr-FR" dirty="0"/>
              <a:t>Ne sert pas à la recherche du coupable</a:t>
            </a:r>
          </a:p>
          <a:p>
            <a:r>
              <a:rPr lang="fr-FR" dirty="0"/>
              <a:t>Sert à améliorer la sécurité</a:t>
            </a:r>
          </a:p>
          <a:p>
            <a:r>
              <a:rPr lang="fr-FR" dirty="0"/>
              <a:t>L’objectif est d’appendre par l’expérience des autres</a:t>
            </a:r>
          </a:p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18AB5B0-C0EE-4B89-9343-DBCA8DE5ACC5}"/>
              </a:ext>
            </a:extLst>
          </p:cNvPr>
          <p:cNvSpPr txBox="1"/>
          <p:nvPr/>
        </p:nvSpPr>
        <p:spPr>
          <a:xfrm>
            <a:off x="838200" y="5617028"/>
            <a:ext cx="10515600" cy="646331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fr-FR" sz="3600" dirty="0"/>
              <a:t>LA SÉCURITÉ EST L’AFFAIRE DE TOUS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3901455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75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270</Words>
  <Application>Microsoft Office PowerPoint</Application>
  <PresentationFormat>Grand écran</PresentationFormat>
  <Paragraphs>44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Commission  Sécurité- Prévention CoSP (AG ACOL 03/07/21)</vt:lpstr>
      <vt:lpstr>Contexte</vt:lpstr>
      <vt:lpstr>Missions</vt:lpstr>
      <vt:lpstr>Moyens</vt:lpstr>
      <vt:lpstr>Actions CoSP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Commission  Sécurité- Prévention CoSP</dc:title>
  <dc:creator>Alain AVOL</dc:creator>
  <cp:lastModifiedBy>sonia guyonnet</cp:lastModifiedBy>
  <cp:revision>18</cp:revision>
  <dcterms:created xsi:type="dcterms:W3CDTF">2021-07-01T07:37:26Z</dcterms:created>
  <dcterms:modified xsi:type="dcterms:W3CDTF">2021-07-06T06:41:09Z</dcterms:modified>
</cp:coreProperties>
</file>